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  <p:sldId id="267" r:id="rId9"/>
    <p:sldId id="269" r:id="rId10"/>
    <p:sldId id="266" r:id="rId11"/>
    <p:sldId id="270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09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9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48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8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08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8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90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0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14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27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45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419F3-871E-489B-AC3D-FB9E895B88B5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AE0C6-2C28-4A9B-A3E2-0BEB290A7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69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38" y="1344392"/>
            <a:ext cx="10809001" cy="279167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/>
          <p:cNvPicPr/>
          <p:nvPr/>
        </p:nvPicPr>
        <p:blipFill>
          <a:blip r:embed="rId5"/>
          <a:stretch>
            <a:fillRect/>
          </a:stretch>
        </p:blipFill>
        <p:spPr>
          <a:xfrm>
            <a:off x="673937" y="4752504"/>
            <a:ext cx="10809001" cy="30645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1126" y="984824"/>
            <a:ext cx="204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Creating s3 Bucket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3937" y="4241872"/>
            <a:ext cx="3972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Creating Data stream –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Kinesis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8468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3694" y="887784"/>
            <a:ext cx="468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Dynomodb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94" y="1438414"/>
            <a:ext cx="6604113" cy="254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11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3694" y="887784"/>
            <a:ext cx="468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Cloud Watch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9" y="1362263"/>
            <a:ext cx="4387581" cy="24539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732" y="4058272"/>
            <a:ext cx="4260869" cy="230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65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8013" y="994825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Power BI dashboard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06" y="1500172"/>
            <a:ext cx="12032793" cy="612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25" y="4606746"/>
            <a:ext cx="10680057" cy="3074214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26" y="1354156"/>
            <a:ext cx="10760910" cy="27085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1126" y="984824"/>
            <a:ext cx="35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Running the code in VS code IDE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1125" y="4237414"/>
            <a:ext cx="3972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Realtime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data running in –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Kinesis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3372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9686" y="810159"/>
            <a:ext cx="35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Create a crawler – AWS Glue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686" y="3922571"/>
            <a:ext cx="3972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Create a 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Table 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– AWS Glue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86" y="1173434"/>
            <a:ext cx="10664906" cy="25772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686" y="4291902"/>
            <a:ext cx="10547005" cy="321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9686" y="810159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Running query in Athena – 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25388" y="749284"/>
            <a:ext cx="7709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Query - SELECT </a:t>
            </a:r>
            <a:r>
              <a:rPr lang="en-US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category_id,count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(1) as </a:t>
            </a:r>
            <a:r>
              <a:rPr lang="en-US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ndv_cntFROM</a:t>
            </a:r>
            <a:r>
              <a:rPr lang="en-US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"AwsDataCatalog"."db_ecommerce_raw"."p_month_11"group by </a:t>
            </a:r>
            <a:r>
              <a:rPr lang="en-US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category_id</a:t>
            </a:r>
            <a:r>
              <a:rPr lang="en-US" dirty="0"/>
              <a:t>;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05" y="1456489"/>
            <a:ext cx="11671888" cy="29797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05" y="4544275"/>
            <a:ext cx="11671888" cy="330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38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3694" y="887784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Apache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flink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 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86" y="1395615"/>
            <a:ext cx="11552106" cy="26917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686" y="4488158"/>
            <a:ext cx="11552106" cy="317451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63694" y="4095980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Created Studio note book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3026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3694" y="887784"/>
            <a:ext cx="468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Apache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flink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–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Zebline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 Real time data  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06" y="3990537"/>
            <a:ext cx="11783411" cy="34909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9" y="1364331"/>
            <a:ext cx="6021834" cy="23383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9213" y="1364331"/>
            <a:ext cx="5747295" cy="233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6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3694" y="887784"/>
            <a:ext cx="468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</a:t>
            </a:r>
            <a:r>
              <a:rPr lang="en-US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Lamada</a:t>
            </a:r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function-S3 bucket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3694" y="4046774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Power Lambda function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83" y="1334863"/>
            <a:ext cx="10252089" cy="25493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650" y="4551382"/>
            <a:ext cx="10244022" cy="3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39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9583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37" y="910607"/>
            <a:ext cx="6112763" cy="33289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37" y="4309533"/>
            <a:ext cx="11158127" cy="315387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5468" y="910607"/>
            <a:ext cx="5300132" cy="339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9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9" y="71495"/>
            <a:ext cx="12192000" cy="79583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9207" y="71495"/>
            <a:ext cx="11005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Mini Capstone Project – AWS Services</a:t>
            </a:r>
            <a:endParaRPr lang="en-US" sz="5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15" y="1377678"/>
            <a:ext cx="6410286" cy="21863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15" y="3946893"/>
            <a:ext cx="6410286" cy="22032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6796" y="1377678"/>
            <a:ext cx="5211691" cy="20558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5729" y="3761456"/>
            <a:ext cx="5312758" cy="238868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69915" y="905641"/>
            <a:ext cx="404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AWS SNS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22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160</Words>
  <Application>Microsoft Office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22</cp:revision>
  <dcterms:created xsi:type="dcterms:W3CDTF">2024-11-27T17:30:05Z</dcterms:created>
  <dcterms:modified xsi:type="dcterms:W3CDTF">2024-11-30T16:06:13Z</dcterms:modified>
</cp:coreProperties>
</file>

<file path=docProps/thumbnail.jpeg>
</file>